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3" r:id="rId7"/>
    <p:sldId id="264" r:id="rId8"/>
    <p:sldId id="265" r:id="rId9"/>
  </p:sldIdLst>
  <p:sldSz cx="12192000" cy="6858000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38B53-4968-4989-A640-E9C84951A1D9}" v="2" dt="2022-06-16T08:41:30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Morris" userId="5bc43847-4924-4de4-9056-f75e4a26d811" providerId="ADAL" clId="{EF66F40F-6749-4FDB-8FF9-8F8326AEA6AA}"/>
    <pc:docChg chg="modSld">
      <pc:chgData name="Rachael Morris" userId="5bc43847-4924-4de4-9056-f75e4a26d811" providerId="ADAL" clId="{EF66F40F-6749-4FDB-8FF9-8F8326AEA6AA}" dt="2022-04-27T07:27:55.277" v="13" actId="13926"/>
      <pc:docMkLst>
        <pc:docMk/>
      </pc:docMkLst>
      <pc:sldChg chg="modSp mod">
        <pc:chgData name="Rachael Morris" userId="5bc43847-4924-4de4-9056-f75e4a26d811" providerId="ADAL" clId="{EF66F40F-6749-4FDB-8FF9-8F8326AEA6AA}" dt="2022-04-27T07:27:55.277" v="13" actId="13926"/>
        <pc:sldMkLst>
          <pc:docMk/>
          <pc:sldMk cId="2582282393" sldId="261"/>
        </pc:sldMkLst>
        <pc:graphicFrameChg chg="mod modGraphic">
          <ac:chgData name="Rachael Morris" userId="5bc43847-4924-4de4-9056-f75e4a26d811" providerId="ADAL" clId="{EF66F40F-6749-4FDB-8FF9-8F8326AEA6AA}" dt="2022-04-27T07:27:55.277" v="13" actId="13926"/>
          <ac:graphicFrameMkLst>
            <pc:docMk/>
            <pc:sldMk cId="2582282393" sldId="261"/>
            <ac:graphicFrameMk id="5" creationId="{C917E873-528B-45DE-9EEC-9F61D8A54DFF}"/>
          </ac:graphicFrameMkLst>
        </pc:graphicFrameChg>
      </pc:sldChg>
    </pc:docChg>
  </pc:docChgLst>
  <pc:docChgLst>
    <pc:chgData name="Rachael Morris" userId="5bc43847-4924-4de4-9056-f75e4a26d811" providerId="ADAL" clId="{DCB38B53-4968-4989-A640-E9C84951A1D9}"/>
    <pc:docChg chg="modSld">
      <pc:chgData name="Rachael Morris" userId="5bc43847-4924-4de4-9056-f75e4a26d811" providerId="ADAL" clId="{DCB38B53-4968-4989-A640-E9C84951A1D9}" dt="2022-06-16T08:41:30.405" v="5" actId="14100"/>
      <pc:docMkLst>
        <pc:docMk/>
      </pc:docMkLst>
      <pc:sldChg chg="addSp modSp mod">
        <pc:chgData name="Rachael Morris" userId="5bc43847-4924-4de4-9056-f75e4a26d811" providerId="ADAL" clId="{DCB38B53-4968-4989-A640-E9C84951A1D9}" dt="2022-06-16T08:41:30.405" v="5" actId="14100"/>
        <pc:sldMkLst>
          <pc:docMk/>
          <pc:sldMk cId="3418480224" sldId="256"/>
        </pc:sldMkLst>
        <pc:spChg chg="mod">
          <ac:chgData name="Rachael Morris" userId="5bc43847-4924-4de4-9056-f75e4a26d811" providerId="ADAL" clId="{DCB38B53-4968-4989-A640-E9C84951A1D9}" dt="2022-06-16T08:41:23.545" v="2" actId="404"/>
          <ac:spMkLst>
            <pc:docMk/>
            <pc:sldMk cId="3418480224" sldId="256"/>
            <ac:spMk id="3" creationId="{FDEB7034-DF68-42AD-964A-105B545DEEC1}"/>
          </ac:spMkLst>
        </pc:spChg>
        <pc:spChg chg="add mod">
          <ac:chgData name="Rachael Morris" userId="5bc43847-4924-4de4-9056-f75e4a26d811" providerId="ADAL" clId="{DCB38B53-4968-4989-A640-E9C84951A1D9}" dt="2022-06-16T08:41:28.734" v="4" actId="1076"/>
          <ac:spMkLst>
            <pc:docMk/>
            <pc:sldMk cId="3418480224" sldId="256"/>
            <ac:spMk id="6" creationId="{3BD81B90-7390-498F-9E29-48866C91DC71}"/>
          </ac:spMkLst>
        </pc:spChg>
        <pc:picChg chg="mod">
          <ac:chgData name="Rachael Morris" userId="5bc43847-4924-4de4-9056-f75e4a26d811" providerId="ADAL" clId="{DCB38B53-4968-4989-A640-E9C84951A1D9}" dt="2022-06-16T08:41:30.405" v="5" actId="14100"/>
          <ac:picMkLst>
            <pc:docMk/>
            <pc:sldMk cId="3418480224" sldId="256"/>
            <ac:picMk id="5" creationId="{B8B608D8-F7D3-4AC1-82D4-AAB14C9DB13C}"/>
          </ac:picMkLst>
        </pc:picChg>
      </pc:sldChg>
      <pc:sldChg chg="modSp mod">
        <pc:chgData name="Rachael Morris" userId="5bc43847-4924-4de4-9056-f75e4a26d811" providerId="ADAL" clId="{DCB38B53-4968-4989-A640-E9C84951A1D9}" dt="2022-05-07T16:14:17.354" v="0" actId="13926"/>
        <pc:sldMkLst>
          <pc:docMk/>
          <pc:sldMk cId="2582282393" sldId="261"/>
        </pc:sldMkLst>
        <pc:graphicFrameChg chg="modGraphic">
          <ac:chgData name="Rachael Morris" userId="5bc43847-4924-4de4-9056-f75e4a26d811" providerId="ADAL" clId="{DCB38B53-4968-4989-A640-E9C84951A1D9}" dt="2022-05-07T16:14:17.354" v="0" actId="13926"/>
          <ac:graphicFrameMkLst>
            <pc:docMk/>
            <pc:sldMk cId="2582282393" sldId="261"/>
            <ac:graphicFrameMk id="5" creationId="{C917E873-528B-45DE-9EEC-9F61D8A54DFF}"/>
          </ac:graphicFrameMkLst>
        </pc:graphicFrameChg>
      </pc:sldChg>
    </pc:docChg>
  </pc:docChgLst>
  <pc:docChgLst>
    <pc:chgData name="Rachael Morris" userId="5bc43847-4924-4de4-9056-f75e4a26d811" providerId="ADAL" clId="{62373878-C609-47D6-9C54-2EC3A1C04B05}"/>
    <pc:docChg chg="modSld">
      <pc:chgData name="Rachael Morris" userId="5bc43847-4924-4de4-9056-f75e4a26d811" providerId="ADAL" clId="{62373878-C609-47D6-9C54-2EC3A1C04B05}" dt="2022-05-10T14:39:53.105" v="0" actId="20577"/>
      <pc:docMkLst>
        <pc:docMk/>
      </pc:docMkLst>
      <pc:sldChg chg="modSp mod">
        <pc:chgData name="Rachael Morris" userId="5bc43847-4924-4de4-9056-f75e4a26d811" providerId="ADAL" clId="{62373878-C609-47D6-9C54-2EC3A1C04B05}" dt="2022-05-10T14:39:53.105" v="0" actId="20577"/>
        <pc:sldMkLst>
          <pc:docMk/>
          <pc:sldMk cId="3310169995" sldId="264"/>
        </pc:sldMkLst>
        <pc:graphicFrameChg chg="modGraphic">
          <ac:chgData name="Rachael Morris" userId="5bc43847-4924-4de4-9056-f75e4a26d811" providerId="ADAL" clId="{62373878-C609-47D6-9C54-2EC3A1C04B05}" dt="2022-05-10T14:39:53.105" v="0" actId="20577"/>
          <ac:graphicFrameMkLst>
            <pc:docMk/>
            <pc:sldMk cId="3310169995" sldId="264"/>
            <ac:graphicFrameMk id="5" creationId="{C917E873-528B-45DE-9EEC-9F61D8A54DF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9E21E6-9ACE-4DFE-B588-6411E6E64595}"/>
              </a:ext>
            </a:extLst>
          </p:cNvPr>
          <p:cNvSpPr/>
          <p:nvPr/>
        </p:nvSpPr>
        <p:spPr>
          <a:xfrm>
            <a:off x="239713" y="5516563"/>
            <a:ext cx="11712575" cy="1225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7" descr="P:\Communications\Development\Change June 2012\New Stationery Development - Yeomans\JOC\Image3.jpg">
            <a:extLst>
              <a:ext uri="{FF2B5EF4-FFF2-40B4-BE49-F238E27FC236}">
                <a16:creationId xmlns:a16="http://schemas.microsoft.com/office/drawing/2014/main" id="{6025592F-316F-45F8-B99C-63027DC3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57588"/>
            <a:ext cx="3962400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9" y="908723"/>
            <a:ext cx="11664951" cy="98107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433" y="2061096"/>
            <a:ext cx="11618384" cy="431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200">
                <a:solidFill>
                  <a:srgbClr val="0079BC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1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836712"/>
            <a:ext cx="1104020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1A95A44-2627-4A06-BDEE-FDE3E5EA1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BFD9D24A-E341-4533-896F-2C6B12BF3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281118"/>
            <a:ext cx="10363200" cy="1362075"/>
          </a:xfrm>
        </p:spPr>
        <p:txBody>
          <a:bodyPr anchor="t"/>
          <a:lstStyle>
            <a:lvl1pPr algn="l">
              <a:defRPr sz="1600" b="1" cap="all"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780931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0E7A5E17-3A50-4627-A8D4-C059273CF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E6C1AA-0605-4CA7-A8F9-F57C76F20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8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3" y="836712"/>
            <a:ext cx="5376597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472608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66A5E079-6AC0-40A1-8605-9BA0C0423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D0941-F1C8-4B2B-A6F8-8445C3D47D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5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836715"/>
            <a:ext cx="5386917" cy="5977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1412779"/>
            <a:ext cx="5386917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858391"/>
            <a:ext cx="5472608" cy="5677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12779"/>
            <a:ext cx="5472608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DF6F29F7-75A2-4CAF-8031-80B639ADB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B5212-6B3A-4203-9CF8-69BD487CEC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3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ED6A925C-D114-403F-9209-8AAE5F519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8CB468-BF4B-49BA-9BDC-D0CB1D526B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5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9E2A6199-53CF-4FDC-B3A5-248FE8E3E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4FFB0-760F-499A-BC58-132E9F7C9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3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2" y="836715"/>
            <a:ext cx="6815667" cy="511256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83" y="836712"/>
            <a:ext cx="4011084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781FE469-A1C8-450E-85B7-BB8ABE985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F849D-254D-446D-8A8F-99BEF14FD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F6BFBB-FB0A-4A91-8A9C-6C15A34331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7050" y="188913"/>
            <a:ext cx="110410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8DD4F0-0411-447D-BFCA-18A7B7265191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ED315B7-2AB1-4D0A-AC7B-4D9FD72808DA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9" name="Text Placeholder 5">
            <a:extLst>
              <a:ext uri="{FF2B5EF4-FFF2-40B4-BE49-F238E27FC236}">
                <a16:creationId xmlns:a16="http://schemas.microsoft.com/office/drawing/2014/main" id="{E1F8C3DC-D1CE-49C6-834E-E2FC4008F5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836613"/>
            <a:ext cx="110680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F026F6-A548-4939-BEB0-167EEC4DB406}"/>
              </a:ext>
            </a:extLst>
          </p:cNvPr>
          <p:cNvCxnSpPr/>
          <p:nvPr/>
        </p:nvCxnSpPr>
        <p:spPr>
          <a:xfrm>
            <a:off x="239713" y="765175"/>
            <a:ext cx="11617325" cy="0"/>
          </a:xfrm>
          <a:prstGeom prst="line">
            <a:avLst/>
          </a:prstGeom>
          <a:ln w="19050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BC75F6-C238-423B-A977-DD5D93205E91}"/>
              </a:ext>
            </a:extLst>
          </p:cNvPr>
          <p:cNvCxnSpPr/>
          <p:nvPr/>
        </p:nvCxnSpPr>
        <p:spPr>
          <a:xfrm>
            <a:off x="239713" y="6092825"/>
            <a:ext cx="11617325" cy="0"/>
          </a:xfrm>
          <a:prstGeom prst="line">
            <a:avLst/>
          </a:prstGeom>
          <a:ln w="22225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5519130-5CAC-4992-B964-93F93B0FC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63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52264"/>
                </a:solidFill>
                <a:latin typeface="Calibri" panose="020F0502020204030204" pitchFamily="34" charset="0"/>
              </a:defRPr>
            </a:lvl1pPr>
          </a:lstStyle>
          <a:p>
            <a:fld id="{CF2225EA-9116-438B-A4B9-FB7A5E5FCA6B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3" name="Picture 10" descr="C:\Users\joconnor\Desktop\Values logo\Untitled-5.2.jpg">
            <a:extLst>
              <a:ext uri="{FF2B5EF4-FFF2-40B4-BE49-F238E27FC236}">
                <a16:creationId xmlns:a16="http://schemas.microsoft.com/office/drawing/2014/main" id="{D61C1608-A138-4E5C-A30B-47BE88645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7"/>
          <a:stretch>
            <a:fillRect/>
          </a:stretch>
        </p:blipFill>
        <p:spPr bwMode="auto">
          <a:xfrm>
            <a:off x="47625" y="616585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2264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EB7034-DF68-42AD-964A-105B545DE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79525"/>
            <a:ext cx="11618384" cy="431800"/>
          </a:xfrm>
        </p:spPr>
        <p:txBody>
          <a:bodyPr/>
          <a:lstStyle/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¿Qué día prefieres? – What is your favourite day?</a:t>
            </a:r>
          </a:p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Cómo son tus profesores? – What are your teachers like?</a:t>
            </a:r>
          </a:p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¿Qué haces después del colegio? – What do you do after school?</a:t>
            </a:r>
            <a:endParaRPr lang="en-GB" sz="2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Cómo es tu instituto?</a:t>
            </a:r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 – What is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your school like?</a:t>
            </a:r>
          </a:p>
          <a:p>
            <a:endParaRPr lang="fr-F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2D1049-6421-475D-A8C5-BCEDE616F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525" y="298450"/>
            <a:ext cx="11664950" cy="981075"/>
          </a:xfrm>
        </p:spPr>
        <p:txBody>
          <a:bodyPr/>
          <a:lstStyle/>
          <a:p>
            <a:r>
              <a:rPr lang="fr-FR" dirty="0"/>
              <a:t>Yr 7 Spanish: Term 5 Knowledge Organiser</a:t>
            </a:r>
          </a:p>
        </p:txBody>
      </p:sp>
      <p:pic>
        <p:nvPicPr>
          <p:cNvPr id="5" name="Picture 2" descr="Flag of Spain - Wikipedia">
            <a:extLst>
              <a:ext uri="{FF2B5EF4-FFF2-40B4-BE49-F238E27FC236}">
                <a16:creationId xmlns:a16="http://schemas.microsoft.com/office/drawing/2014/main" id="{B8B608D8-F7D3-4AC1-82D4-AAB14C9DB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4111679"/>
            <a:ext cx="3277407" cy="218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3BD81B90-7390-498F-9E29-48866C91DC71}"/>
              </a:ext>
            </a:extLst>
          </p:cNvPr>
          <p:cNvSpPr txBox="1"/>
          <p:nvPr/>
        </p:nvSpPr>
        <p:spPr>
          <a:xfrm>
            <a:off x="5809192" y="5805378"/>
            <a:ext cx="3316722" cy="362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200" dirty="0">
                <a:solidFill>
                  <a:srgbClr val="161E6B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 </a:t>
            </a:r>
            <a:r>
              <a:rPr lang="en-GB" b="1" dirty="0">
                <a:solidFill>
                  <a:srgbClr val="75BAE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MFL</a:t>
            </a:r>
            <a:r>
              <a:rPr lang="en-GB" b="1" kern="1200" dirty="0">
                <a:solidFill>
                  <a:srgbClr val="75BAE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48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63985"/>
              </p:ext>
            </p:extLst>
          </p:nvPr>
        </p:nvGraphicFramePr>
        <p:xfrm>
          <a:off x="0" y="-152400"/>
          <a:ext cx="12192000" cy="701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2383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1201903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2355831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2355831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1973026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  <a:gridCol w="1973026">
                  <a:extLst>
                    <a:ext uri="{9D8B030D-6E8A-4147-A177-3AD203B41FA5}">
                      <a16:colId xmlns:a16="http://schemas.microsoft.com/office/drawing/2014/main" val="1337729600"/>
                    </a:ext>
                  </a:extLst>
                </a:gridCol>
              </a:tblGrid>
              <a:tr h="7010400"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 día favorito es el…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my favourite day is..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lunes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  <a:p>
                      <a:pPr algn="l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martes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  <a:p>
                      <a:pPr algn="l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miércoles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Wednesday </a:t>
                      </a:r>
                    </a:p>
                    <a:p>
                      <a:pPr algn="l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jueves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  <a:p>
                      <a:pPr algn="l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viernes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Prefiero los fines de semana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 prefer the weekends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ya que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porque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because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por la mañana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in the morning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por la tarde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in the afternoon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tenemos clase de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we have a class of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tengo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clase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 have a class of</a:t>
                      </a: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(el)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inglés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- English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español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Spanish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francés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alemán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German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teatro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drama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dibujo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art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(la)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geografía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geography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historia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history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religión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RE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educación física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informática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- IT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música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music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(las)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ciencias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science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matemáticas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maths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y pienso que es una clase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– and I think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it is a class that is 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aburrida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boring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divertida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fun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práctica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practical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útil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useful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difícil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difficult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i="0" dirty="0" err="1">
                          <a:solidFill>
                            <a:schemeClr val="tx1"/>
                          </a:solidFill>
                        </a:rPr>
                        <a:t>fácil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easy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importante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important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800" b="1" dirty="0" err="1">
                          <a:solidFill>
                            <a:schemeClr val="tx1"/>
                          </a:solidFill>
                        </a:rPr>
                        <a:t>interesante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interesting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28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1166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7458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2613470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2613470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2188801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  <a:gridCol w="2188801">
                  <a:extLst>
                    <a:ext uri="{9D8B030D-6E8A-4147-A177-3AD203B41FA5}">
                      <a16:colId xmlns:a16="http://schemas.microsoft.com/office/drawing/2014/main" val="1337729600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El/la profe de… </a:t>
                      </a:r>
                    </a:p>
                    <a:p>
                      <a:pPr algn="ctr"/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 teacher of…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(el)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inglés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- English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español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Spanish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francés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French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alemán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German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teatro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drama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dibujo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art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(la)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geografía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geography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historia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history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religión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RE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educación física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informática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- IT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música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music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(las)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ciencias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science</a:t>
                      </a: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matemáticas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maths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es</a:t>
                      </a:r>
                    </a:p>
                    <a:p>
                      <a:pPr algn="ctr"/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is</a:t>
                      </a: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bastante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quite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muy 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very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un poco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a little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super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super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aburrido/a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boring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divertido/a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fun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loco/a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crazy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gracioso/a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funny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inteligente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clever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estricto/a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strict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simp</a:t>
                      </a:r>
                      <a:r>
                        <a:rPr lang="es-ES" sz="1800" b="1" noProof="0" dirty="0">
                          <a:solidFill>
                            <a:schemeClr val="tx1"/>
                          </a:solidFill>
                        </a:rPr>
                        <a:t>ático/a</a:t>
                      </a:r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nice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0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330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0366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2525502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2525502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2525502">
                  <a:extLst>
                    <a:ext uri="{9D8B030D-6E8A-4147-A177-3AD203B41FA5}">
                      <a16:colId xmlns:a16="http://schemas.microsoft.com/office/drawing/2014/main" val="349393839"/>
                    </a:ext>
                  </a:extLst>
                </a:gridCol>
                <a:gridCol w="2115128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Después del instituto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after school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Normalmente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menudo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veces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Todos los d</a:t>
                      </a:r>
                      <a:r>
                        <a:rPr lang="es-E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ías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 day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Cada tarde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 afternoon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veo la tele/ un partido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watch the TV/a match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escucho la música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listen to music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leo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libros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read books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hago mis deberes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do my homework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juego a </a:t>
                      </a:r>
                      <a:r>
                        <a:rPr lang="en-GB" sz="18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los video juegos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play video games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cocino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cook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toco la guitarra/el piano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play the guitar/piano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meriendo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eat a snack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es</a:t>
                      </a:r>
                    </a:p>
                    <a:p>
                      <a:pPr algn="ctr"/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is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800" b="1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bastante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quite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muy 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very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un poco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a little</a:t>
                      </a:r>
                    </a:p>
                    <a:p>
                      <a:endParaRPr lang="fr-FR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800" b="1" noProof="0" dirty="0">
                          <a:solidFill>
                            <a:schemeClr val="tx1"/>
                          </a:solidFill>
                        </a:rPr>
                        <a:t>super</a:t>
                      </a:r>
                    </a:p>
                    <a:p>
                      <a:r>
                        <a:rPr lang="fr-FR" sz="1800" noProof="0" dirty="0">
                          <a:solidFill>
                            <a:schemeClr val="tx1"/>
                          </a:solidFill>
                        </a:rPr>
                        <a:t>super</a:t>
                      </a:r>
                    </a:p>
                    <a:p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emocionante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exciting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aburrido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divertido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 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genial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flipante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amazing</a:t>
                      </a: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guay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rollo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drag/bore</a:t>
                      </a: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16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93709"/>
              </p:ext>
            </p:extLst>
          </p:nvPr>
        </p:nvGraphicFramePr>
        <p:xfrm>
          <a:off x="1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0365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2525502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1940989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3110015">
                  <a:extLst>
                    <a:ext uri="{9D8B030D-6E8A-4147-A177-3AD203B41FA5}">
                      <a16:colId xmlns:a16="http://schemas.microsoft.com/office/drawing/2014/main" val="349393839"/>
                    </a:ext>
                  </a:extLst>
                </a:gridCol>
                <a:gridCol w="2115128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En mi </a:t>
                      </a:r>
                      <a:r>
                        <a:rPr lang="en-GB" sz="1700" b="1">
                          <a:solidFill>
                            <a:schemeClr val="tx1"/>
                          </a:solidFill>
                          <a:latin typeface="+mn-lt"/>
                        </a:rPr>
                        <a:t>instituto </a:t>
                      </a:r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hay..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</a:rPr>
                        <a:t>In my school there is/are…</a:t>
                      </a:r>
                    </a:p>
                    <a:p>
                      <a:endParaRPr lang="en-GB" sz="17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una piscina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swimming pool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 gimnasio</a:t>
                      </a: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gym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 comedor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canteen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 patio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playground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una biblioteca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library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una pista de </a:t>
                      </a:r>
                      <a:r>
                        <a:rPr lang="en-GB" sz="1700" b="1" dirty="0" err="1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tenis</a:t>
                      </a:r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a tennis court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campos de deportes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sports fields 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laboratorios de ciencias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science labs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b="1" dirty="0" err="1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vestuarios</a:t>
                      </a:r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changing rooms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 </a:t>
                      </a:r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pero</a:t>
                      </a: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</a:rPr>
                        <a:t>but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</a:rPr>
                        <a:t>sin embargo</a:t>
                      </a: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however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aunque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</a:rPr>
                        <a:t>although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700" b="1" dirty="0">
                          <a:solidFill>
                            <a:schemeClr val="tx1"/>
                          </a:solidFill>
                          <a:latin typeface="+mn-lt"/>
                        </a:rPr>
                        <a:t>y </a:t>
                      </a:r>
                    </a:p>
                    <a:p>
                      <a:r>
                        <a:rPr lang="en-GB" sz="1700" b="0" dirty="0">
                          <a:solidFill>
                            <a:schemeClr val="tx1"/>
                          </a:solidFill>
                          <a:latin typeface="+mn-lt"/>
                        </a:rPr>
                        <a:t>and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hay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is/are no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hay muchos/as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are lots</a:t>
                      </a:r>
                      <a:endParaRPr lang="en-GB" sz="17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hay pocos/as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are few</a:t>
                      </a:r>
                      <a:endParaRPr lang="en-GB" sz="17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piscina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gimnasio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comedor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patio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biblioteca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pista de tenis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campos de deportes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laboratorios de ciencias</a:t>
                      </a:r>
                    </a:p>
                    <a:p>
                      <a:endParaRPr lang="en-GB" sz="1700" dirty="0">
                        <a:solidFill>
                          <a:schemeClr val="tx1"/>
                        </a:solidFill>
                        <a:latin typeface="+mn-lt"/>
                        <a:cs typeface="Leelawadee" panose="020B0502040204020203" pitchFamily="34" charset="-34"/>
                      </a:endParaRPr>
                    </a:p>
                    <a:p>
                      <a:r>
                        <a:rPr lang="en-GB" sz="1700" dirty="0">
                          <a:solidFill>
                            <a:schemeClr val="tx1"/>
                          </a:solidFill>
                          <a:latin typeface="+mn-lt"/>
                          <a:cs typeface="Leelawadee" panose="020B0502040204020203" pitchFamily="34" charset="-34"/>
                        </a:rPr>
                        <a:t>vestuarios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96718"/>
      </p:ext>
    </p:extLst>
  </p:cSld>
  <p:clrMapOvr>
    <a:masterClrMapping/>
  </p:clrMapOvr>
</p:sld>
</file>

<file path=ppt/theme/theme1.xml><?xml version="1.0" encoding="utf-8"?>
<a:theme xmlns:a="http://schemas.openxmlformats.org/drawingml/2006/main" name="NO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ATheme" id="{CF341CE8-973A-4CA9-A118-57BA4059E26E}" vid="{1A2DB9B7-C11D-46EF-BB40-7C773E8582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471AC5934984596652C01BEA8936A" ma:contentTypeVersion="12" ma:contentTypeDescription="Create a new document." ma:contentTypeScope="" ma:versionID="feb26af90ac905e2bca557270678a4bc">
  <xsd:schema xmlns:xsd="http://www.w3.org/2001/XMLSchema" xmlns:xs="http://www.w3.org/2001/XMLSchema" xmlns:p="http://schemas.microsoft.com/office/2006/metadata/properties" xmlns:ns2="18999902-e0e1-46b9-8069-9040d1208bed" xmlns:ns3="936c6605-b322-41ae-92d4-b4baec53c1b0" targetNamespace="http://schemas.microsoft.com/office/2006/metadata/properties" ma:root="true" ma:fieldsID="3c177ba93cd2f09d614108502ab0b545" ns2:_="" ns3:_="">
    <xsd:import namespace="18999902-e0e1-46b9-8069-9040d1208bed"/>
    <xsd:import namespace="936c6605-b322-41ae-92d4-b4baec53c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99902-e0e1-46b9-8069-9040d1208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6605-b322-41ae-92d4-b4baec53c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C66D59-D11A-44A8-B43B-4FDF9809225F}"/>
</file>

<file path=customXml/itemProps2.xml><?xml version="1.0" encoding="utf-8"?>
<ds:datastoreItem xmlns:ds="http://schemas.openxmlformats.org/officeDocument/2006/customXml" ds:itemID="{542A81CF-0EAD-442A-9855-FDF243125B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CBFF32-FBB8-4EAB-8BB5-18752BFB7B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114</TotalTime>
  <Words>544</Words>
  <Application>Microsoft Office PowerPoint</Application>
  <PresentationFormat>Widescreen</PresentationFormat>
  <Paragraphs>331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</vt:lpstr>
      <vt:lpstr>NOATheme</vt:lpstr>
      <vt:lpstr>Yr 7 Spanish: Term 5 Knowledge Organiser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7 Spanish: Term 4 Knowledge Organiser</dc:title>
  <dc:creator>Rachael Morris</dc:creator>
  <cp:lastModifiedBy>Rachael Morris</cp:lastModifiedBy>
  <cp:revision>3</cp:revision>
  <dcterms:created xsi:type="dcterms:W3CDTF">2022-03-17T14:40:28Z</dcterms:created>
  <dcterms:modified xsi:type="dcterms:W3CDTF">2022-06-16T08:41:32Z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0x010100E7A471AC5934984596652C01BEA8936A</vt:lpwstr>
  </property>
</Properties>
</file>